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7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60" autoAdjust="0"/>
  </p:normalViewPr>
  <p:slideViewPr>
    <p:cSldViewPr>
      <p:cViewPr>
        <p:scale>
          <a:sx n="76" d="100"/>
          <a:sy n="76" d="100"/>
        </p:scale>
        <p:origin x="-117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AF8E-2BD2-4140-8A22-5F265522CF15}" type="datetimeFigureOut">
              <a:rPr lang="th-TH" smtClean="0"/>
              <a:pPr/>
              <a:t>28/08/60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9A66-3AEB-4811-805C-18443B6C4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4570" b="61611"/>
          <a:stretch>
            <a:fillRect/>
          </a:stretch>
        </p:blipFill>
        <p:spPr>
          <a:xfrm>
            <a:off x="59441" y="38637"/>
            <a:ext cx="3429966" cy="4890561"/>
          </a:xfrm>
          <a:prstGeom prst="rect">
            <a:avLst/>
          </a:prstGeom>
        </p:spPr>
      </p:pic>
      <p:sp>
        <p:nvSpPr>
          <p:cNvPr id="3" name="สี่เหลี่ยมผืนผ้ามุมมน 4"/>
          <p:cNvSpPr/>
          <p:nvPr/>
        </p:nvSpPr>
        <p:spPr>
          <a:xfrm>
            <a:off x="3748006" y="2498125"/>
            <a:ext cx="4980843" cy="1540858"/>
          </a:xfrm>
          <a:prstGeom prst="roundRect">
            <a:avLst>
              <a:gd name="adj" fmla="val 1204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246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8565" y="2377100"/>
            <a:ext cx="5051637" cy="1651531"/>
          </a:xfrm>
          <a:noFill/>
          <a:effectLst/>
          <a:extLst/>
        </p:spPr>
        <p:txBody>
          <a:bodyPr>
            <a:normAutofit/>
          </a:bodyPr>
          <a:lstStyle/>
          <a:p>
            <a:r>
              <a:rPr lang="th-TH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ภาคเหนือ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072074"/>
            <a:ext cx="8428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การจัดทำโครงการตามแนวทางสร้าง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เข้มแข็งและยั่งยืน</a:t>
            </a:r>
          </a:p>
          <a:p>
            <a:pPr algn="r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ให้กับ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เศรษฐกิจภายในประเทศ</a:t>
            </a:r>
            <a:endParaRPr lang="th-TH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3" y="500042"/>
            <a:ext cx="3158663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พ.ศ. </a:t>
            </a:r>
            <a:r>
              <a:rPr lang="en-US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2562</a:t>
            </a:r>
            <a:endParaRPr lang="th-TH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6411970"/>
            <a:ext cx="9143999" cy="4132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2585"/>
          </a:p>
        </p:txBody>
      </p:sp>
      <p:sp>
        <p:nvSpPr>
          <p:cNvPr id="5" name="Rectangle 4"/>
          <p:cNvSpPr/>
          <p:nvPr/>
        </p:nvSpPr>
        <p:spPr>
          <a:xfrm>
            <a:off x="1" y="6533596"/>
            <a:ext cx="9143999" cy="2916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2585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" y="6533595"/>
            <a:ext cx="9143999" cy="331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None/>
              <a:defRPr/>
            </a:pPr>
            <a:r>
              <a:rPr lang="th-TH" sz="1800" b="1" dirty="0" err="1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การจัด</a:t>
            </a: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ทำ</a:t>
            </a:r>
            <a:r>
              <a:rPr lang="th-TH" sz="1800" b="1" dirty="0" smtClean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โครงการตาม</a:t>
            </a: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แนวทางสร้างความเข้มแข็งและยั่งยืนให้กับเศรษฐกิจภายในประเทศ</a:t>
            </a:r>
            <a:endParaRPr lang="th-TH" altLang="th-TH" sz="1662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28" y="1285860"/>
            <a:ext cx="7285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เพิ่มศักยภาพอุตสาหกรรม การค้าการลงทุน</a:t>
            </a:r>
            <a:endParaRPr lang="th-TH" sz="3600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54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996719"/>
            <a:ext cx="7285426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การเพิ่มศักยภาพอุตสาหกรรม การค้าการ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ลงทุน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Generic Value Chain</a:t>
            </a:r>
            <a:endParaRPr lang="th-TH" sz="3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321630" y="2866616"/>
            <a:ext cx="2428892" cy="1643074"/>
          </a:xfrm>
          <a:prstGeom prst="chevron">
            <a:avLst>
              <a:gd name="adj" fmla="val 249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เครื่องหมายบั้ง 5"/>
          <p:cNvSpPr/>
          <p:nvPr/>
        </p:nvSpPr>
        <p:spPr>
          <a:xfrm>
            <a:off x="2517573" y="2795178"/>
            <a:ext cx="2486475" cy="1714512"/>
          </a:xfrm>
          <a:prstGeom prst="chevron">
            <a:avLst>
              <a:gd name="adj" fmla="val 249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4806264" y="2795178"/>
            <a:ext cx="2286016" cy="1714512"/>
          </a:xfrm>
          <a:prstGeom prst="chevron">
            <a:avLst>
              <a:gd name="adj" fmla="val 249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036010" y="2295112"/>
            <a:ext cx="877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ต้นทาง</a:t>
            </a:r>
            <a:endParaRPr lang="th-TH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36274" y="2295112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กลางทาง</a:t>
            </a:r>
            <a:endParaRPr lang="th-TH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042696" y="2295112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ปลายทาง</a:t>
            </a:r>
            <a:endParaRPr lang="th-TH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7108240" y="2723740"/>
            <a:ext cx="2000264" cy="18573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เป็นฐาน</a:t>
            </a:r>
          </a:p>
          <a:p>
            <a:pPr algn="ctr"/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เศรษฐกิจสร้างสรรค์</a:t>
            </a:r>
          </a:p>
          <a:p>
            <a:pPr algn="ctr"/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มูลค่าสูง</a:t>
            </a:r>
            <a:endParaRPr lang="th-TH" sz="2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5944" y="2876002"/>
            <a:ext cx="228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 </a:t>
            </a:r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โครงสร้าง</a:t>
            </a:r>
            <a:r>
              <a:rPr lang="th-TH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พื้นฐาน</a:t>
            </a:r>
          </a:p>
          <a:p>
            <a:pPr lvl="0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 </a:t>
            </a:r>
            <a:r>
              <a:rPr lang="th-TH" sz="24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ร</a:t>
            </a:r>
            <a:r>
              <a:rPr lang="th-TH" sz="24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ะบบโล</a:t>
            </a:r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จิ</a:t>
            </a:r>
            <a:r>
              <a:rPr lang="th-TH" sz="24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สติกส์</a:t>
            </a:r>
            <a:endParaRPr lang="th-TH" sz="2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lvl="0" indent="-457200">
              <a:buFont typeface="Wingdings"/>
              <a:buChar char=""/>
            </a:pPr>
            <a:r>
              <a:rPr lang="th-TH" sz="24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ดิจิทัล</a:t>
            </a:r>
            <a:endParaRPr lang="en-US" sz="24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lvl="0" indent="-457200">
              <a:buFont typeface="Wingdings"/>
              <a:buChar char=""/>
            </a:pPr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ทรัพยากรมนุษย์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679084" y="3223806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</a:t>
            </a:r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ยกระดับผลิตภัณฑ์</a:t>
            </a:r>
            <a:endParaRPr lang="th-TH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</a:t>
            </a:r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นวัตกรรม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750802" y="3250065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</a:t>
            </a:r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เชื่อมโยงตลาด</a:t>
            </a:r>
          </a:p>
          <a:p>
            <a:pPr lvl="0" algn="ctr"/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ทุกระดับ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14" y="0"/>
            <a:ext cx="3292370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การเพิ่มศักยภาพอุตสาหกรรม การค้าการลงทุน</a:t>
            </a:r>
            <a:endParaRPr lang="th-TH" sz="1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107504" y="692696"/>
            <a:ext cx="3464380" cy="1148057"/>
          </a:xfrm>
          <a:prstGeom prst="chevron">
            <a:avLst>
              <a:gd name="adj" fmla="val 249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เครื่องหมายบั้ง 5"/>
          <p:cNvSpPr/>
          <p:nvPr/>
        </p:nvSpPr>
        <p:spPr>
          <a:xfrm>
            <a:off x="3402849" y="692696"/>
            <a:ext cx="2200707" cy="1148057"/>
          </a:xfrm>
          <a:prstGeom prst="chevron">
            <a:avLst>
              <a:gd name="adj" fmla="val 249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5436096" y="683413"/>
            <a:ext cx="1906719" cy="1157340"/>
          </a:xfrm>
          <a:prstGeom prst="chevron">
            <a:avLst>
              <a:gd name="adj" fmla="val 249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005500" y="354142"/>
            <a:ext cx="5806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ต้นทาง</a:t>
            </a:r>
            <a:endParaRPr lang="th-TH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659055" y="354142"/>
            <a:ext cx="643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กลางทาง</a:t>
            </a:r>
            <a:endParaRPr lang="th-TH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068276" y="375636"/>
            <a:ext cx="66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ปลายทาง</a:t>
            </a:r>
            <a:endParaRPr lang="th-TH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7380312" y="539710"/>
            <a:ext cx="1509346" cy="13713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bg1"/>
                </a:solidFill>
              </a:rPr>
              <a:t>เป็นศูนย์กลางการค้าการลงทุน </a:t>
            </a:r>
            <a:r>
              <a:rPr lang="en-US" sz="1400" b="1" dirty="0">
                <a:solidFill>
                  <a:schemeClr val="bg1"/>
                </a:solidFill>
              </a:rPr>
              <a:t>ASEAN +</a:t>
            </a:r>
            <a:r>
              <a:rPr lang="th-TH" sz="1400" b="1" dirty="0">
                <a:solidFill>
                  <a:schemeClr val="bg1"/>
                </a:solidFill>
              </a:rPr>
              <a:t> บนเศรษฐกิจสร้างสรรค์</a:t>
            </a:r>
            <a:endParaRPr lang="th-TH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43108" y="701981"/>
            <a:ext cx="271443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 </a:t>
            </a:r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โครงสร้าง</a:t>
            </a:r>
            <a:r>
              <a: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พื้นฐาน</a:t>
            </a:r>
          </a:p>
          <a:p>
            <a:pPr marL="285750" lvl="0" indent="-285750">
              <a:buFont typeface="Wingdings" pitchFamily="2" charset="2"/>
              <a:buChar char=""/>
            </a:pPr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ร</a:t>
            </a:r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ะบบโลจิสติกส์</a:t>
            </a:r>
          </a:p>
          <a:p>
            <a:pPr marL="285750" lvl="0" indent="-285750">
              <a:buFont typeface="Wingdings" pitchFamily="2" charset="2"/>
              <a:buChar char=""/>
            </a:pPr>
            <a:r>
              <a:rPr lang="th-TH" sz="16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ดิจิทัล</a:t>
            </a: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18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285750" lvl="0" indent="-285750">
              <a:buFont typeface="Wingdings" pitchFamily="2" charset="2"/>
              <a:buChar char=""/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ทรัพยากรมนุษย์</a:t>
            </a:r>
            <a:endParaRPr lang="th-TH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3779912" y="686079"/>
            <a:ext cx="2077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"/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ยกระดับผลิตภัณฑ์</a:t>
            </a:r>
            <a:endParaRPr lang="th-TH" sz="18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285750" lvl="0" indent="-285750">
              <a:buFont typeface="Wingdings"/>
              <a:buChar char=""/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พัฒนาเทคโนโลยีและนวัตกรรม</a:t>
            </a:r>
            <a:endParaRPr lang="th-TH" sz="18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  <a:sym typeface="Wingdings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747026" y="855356"/>
            <a:ext cx="130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 </a:t>
            </a:r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เชื่อมโยงตลาด</a:t>
            </a:r>
          </a:p>
          <a:p>
            <a:pPr lvl="0" algn="ctr"/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ทุก</a:t>
            </a:r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ระดับ</a:t>
            </a:r>
            <a:endParaRPr lang="th-TH" sz="16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สี่เหลี่ยมผืนผ้า 31"/>
          <p:cNvSpPr/>
          <p:nvPr/>
        </p:nvSpPr>
        <p:spPr>
          <a:xfrm>
            <a:off x="3371241" y="1916832"/>
            <a:ext cx="206485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ยกระดับผลิตภัณฑ์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สร้างสรรค์เชื่อมโยงสู่การ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ท่องเที่ยว (ก.อุตสาหกรรม)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สี่เหลี่ยมผืนผ้า 73"/>
          <p:cNvSpPr/>
          <p:nvPr/>
        </p:nvSpPr>
        <p:spPr>
          <a:xfrm>
            <a:off x="3376312" y="2621009"/>
            <a:ext cx="205978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ยกระดับอุตสาหกรรมอาหารภาคเหนือ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Northern Thailand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Food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Valley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Innovation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(ก.อุตสาหกรรม)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สี่เหลี่ยมผืนผ้า 74"/>
          <p:cNvSpPr/>
          <p:nvPr/>
        </p:nvSpPr>
        <p:spPr>
          <a:xfrm>
            <a:off x="88839" y="5285339"/>
            <a:ext cx="2702516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 Smart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Logistics &amp;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E-commerce </a:t>
            </a:r>
            <a:endParaRPr lang="th-TH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ก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.อุตสาหกรรม / ม.เชียงใหม่)</a:t>
            </a:r>
            <a:endParaRPr lang="th-TH" sz="1200" dirty="0"/>
          </a:p>
        </p:txBody>
      </p:sp>
      <p:sp>
        <p:nvSpPr>
          <p:cNvPr id="19" name="สี่เหลี่ยมผืนผ้า 76"/>
          <p:cNvSpPr/>
          <p:nvPr/>
        </p:nvSpPr>
        <p:spPr>
          <a:xfrm>
            <a:off x="3386417" y="3555420"/>
            <a:ext cx="204967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อุตสาหกรรมธุรกิจสุขภาพ และเมือง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สมุนไพร </a:t>
            </a: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(ก.สาธารณสุข)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สี่เหลี่ยมผืนผ้า 77"/>
          <p:cNvSpPr/>
          <p:nvPr/>
        </p:nvSpPr>
        <p:spPr>
          <a:xfrm>
            <a:off x="5571540" y="1942349"/>
            <a:ext cx="180877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วิเคราะห์ความต้องการของตลาดเป้าหมาย </a:t>
            </a: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(ก.พาณิชย์)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สี่เหลี่ยมผืนผ้า 32"/>
          <p:cNvSpPr/>
          <p:nvPr/>
        </p:nvSpPr>
        <p:spPr>
          <a:xfrm>
            <a:off x="104822" y="4533784"/>
            <a:ext cx="2698593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ประปาในเขตเศรษฐกิจพิเศษ – เชียงราย / ตาก (การประปาส่วนภูมิภาค)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สี่เหลี่ยมผืนผ้า 35"/>
          <p:cNvSpPr/>
          <p:nvPr/>
        </p:nvSpPr>
        <p:spPr>
          <a:xfrm>
            <a:off x="107504" y="3774713"/>
            <a:ext cx="2746153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สถานีขนส่งกระจาย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สินค้าภาคเหนือ – เชียงใหม่ / นครสวรรค์ / พิษณุโลก  </a:t>
            </a:r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(กรมการขนส่งทางบก)</a:t>
            </a:r>
            <a:endParaRPr lang="th-TH" sz="1200" dirty="0"/>
          </a:p>
        </p:txBody>
      </p:sp>
      <p:sp>
        <p:nvSpPr>
          <p:cNvPr id="24" name="สี่เหลี่ยมผืนผ้า 37"/>
          <p:cNvSpPr/>
          <p:nvPr/>
        </p:nvSpPr>
        <p:spPr>
          <a:xfrm>
            <a:off x="150120" y="1916832"/>
            <a:ext cx="2727877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ยกระดับมาตรฐานและเพิ่มประสิทธิภาพทางหลวง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(กรมทางหลวง)</a:t>
            </a:r>
            <a:endParaRPr lang="th-TH" sz="1200" dirty="0"/>
          </a:p>
        </p:txBody>
      </p:sp>
      <p:sp>
        <p:nvSpPr>
          <p:cNvPr id="25" name="สี่เหลี่ยมผืนผ้า 38"/>
          <p:cNvSpPr/>
          <p:nvPr/>
        </p:nvSpPr>
        <p:spPr>
          <a:xfrm>
            <a:off x="140629" y="2486193"/>
            <a:ext cx="2727877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บูรณะโครงข่ายทางหลวงเชื่อมโยงระหว่างภาค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(กรมทางหลวง)</a:t>
            </a:r>
            <a:endParaRPr lang="th-TH" sz="1200" dirty="0"/>
          </a:p>
        </p:txBody>
      </p:sp>
      <p:sp>
        <p:nvSpPr>
          <p:cNvPr id="26" name="สี่เหลี่ยมผืนผ้า 39"/>
          <p:cNvSpPr/>
          <p:nvPr/>
        </p:nvSpPr>
        <p:spPr>
          <a:xfrm>
            <a:off x="88136" y="5876755"/>
            <a:ext cx="2702514" cy="4616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พัฒนาด่านการค้าชายแดน – </a:t>
            </a:r>
            <a:r>
              <a:rPr lang="th-TH" altLang="ja-JP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ภูดู่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/ ห้วยโก๋น (กรมศุลกากร)</a:t>
            </a:r>
            <a:endParaRPr lang="en-US" altLang="ja-JP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สี่เหลี่ยมผืนผ้า 56"/>
          <p:cNvSpPr/>
          <p:nvPr/>
        </p:nvSpPr>
        <p:spPr>
          <a:xfrm>
            <a:off x="3433317" y="4348966"/>
            <a:ext cx="200277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ศึกษา/ออกแบบระบบโครงสร้าง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พื้นฐานเพื่อ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รองรับอุตสาหกรรมฐานชีวภาพ (</a:t>
            </a:r>
            <a:r>
              <a:rPr lang="en-US" altLang="ja-JP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Bioeconomy</a:t>
            </a:r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(ก.อุตสาหกรรม)</a:t>
            </a:r>
            <a:endParaRPr lang="th-TH" sz="1200" dirty="0"/>
          </a:p>
        </p:txBody>
      </p:sp>
      <p:sp>
        <p:nvSpPr>
          <p:cNvPr id="30" name="สี่เหลี่ยมผืนผ้า 33"/>
          <p:cNvSpPr/>
          <p:nvPr/>
        </p:nvSpPr>
        <p:spPr>
          <a:xfrm>
            <a:off x="107504" y="3054096"/>
            <a:ext cx="2746858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altLang="ja-JP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ก่อสร้างสะพานเชื่อมโยงเศรษฐกิจภูมิภาค – ผาเวียง ปากนาย (กรมทางหลวง)</a:t>
            </a:r>
            <a:endParaRPr lang="en-US" altLang="ja-JP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สี่เหลี่ยมผืนผ้า 77"/>
          <p:cNvSpPr/>
          <p:nvPr/>
        </p:nvSpPr>
        <p:spPr>
          <a:xfrm>
            <a:off x="5571541" y="2694875"/>
            <a:ext cx="180877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จัดงานแสดงและจำหน่ายสินค้าศักยภาพ</a:t>
            </a:r>
            <a:endParaRPr lang="th-TH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(ก.พาณิชย์)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สี่เหลี่ยมผืนผ้า 77"/>
          <p:cNvSpPr/>
          <p:nvPr/>
        </p:nvSpPr>
        <p:spPr>
          <a:xfrm>
            <a:off x="5580112" y="3502749"/>
            <a:ext cx="180877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ขยายช่องทางการตลาดใหม่ เช่น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E-Commerce / Future Market</a:t>
            </a:r>
            <a:endParaRPr lang="th-TH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(ก.พาณิชย์)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7067-1500-4FB9-8D31-5607B38B5EFA}" type="slidenum">
              <a:rPr lang="en-US" smtClean="0"/>
              <a:t>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2" t="17724" r="37903" b="17351"/>
          <a:stretch/>
        </p:blipFill>
        <p:spPr bwMode="auto">
          <a:xfrm>
            <a:off x="366987" y="72319"/>
            <a:ext cx="7229349" cy="66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ดาว 5 แฉก 3"/>
          <p:cNvSpPr/>
          <p:nvPr/>
        </p:nvSpPr>
        <p:spPr>
          <a:xfrm>
            <a:off x="5255030" y="1670565"/>
            <a:ext cx="397089" cy="228600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ดาว 5 แฉก 6"/>
          <p:cNvSpPr/>
          <p:nvPr/>
        </p:nvSpPr>
        <p:spPr>
          <a:xfrm>
            <a:off x="5255030" y="2050848"/>
            <a:ext cx="397089" cy="228600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ดาว 5 แฉก 7"/>
          <p:cNvSpPr/>
          <p:nvPr/>
        </p:nvSpPr>
        <p:spPr>
          <a:xfrm>
            <a:off x="3600166" y="4581128"/>
            <a:ext cx="397089" cy="228600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ดาว 5 แฉก 8"/>
          <p:cNvSpPr/>
          <p:nvPr/>
        </p:nvSpPr>
        <p:spPr>
          <a:xfrm>
            <a:off x="3203077" y="4221088"/>
            <a:ext cx="397089" cy="227883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ดาว 5 แฉก 9"/>
          <p:cNvSpPr/>
          <p:nvPr/>
        </p:nvSpPr>
        <p:spPr>
          <a:xfrm>
            <a:off x="5779169" y="4941168"/>
            <a:ext cx="397089" cy="228600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ดาว 5 แฉก 10"/>
          <p:cNvSpPr/>
          <p:nvPr/>
        </p:nvSpPr>
        <p:spPr>
          <a:xfrm>
            <a:off x="6372200" y="2408312"/>
            <a:ext cx="397089" cy="228600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ดาว 5 แฉก 11"/>
          <p:cNvSpPr/>
          <p:nvPr/>
        </p:nvSpPr>
        <p:spPr>
          <a:xfrm>
            <a:off x="5831095" y="5301208"/>
            <a:ext cx="397089" cy="228600"/>
          </a:xfrm>
          <a:prstGeom prst="star5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47081" y="4198267"/>
            <a:ext cx="2337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เดิม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8.8 %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5%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4509120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เดิม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0.38 %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0.30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7586" y="4886191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N.A.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345</Words>
  <Application>Microsoft Office PowerPoint</Application>
  <PresentationFormat>นำเสนอทางหน้าจอ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ภาคเหนือ</vt:lpstr>
      <vt:lpstr>งานนำเสนอ PowerPoint</vt:lpstr>
      <vt:lpstr>งานนำเสนอ PowerPoint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ภาคเหนือ</dc:title>
  <dc:creator>Mr.KKD</dc:creator>
  <cp:lastModifiedBy>Don Songkran</cp:lastModifiedBy>
  <cp:revision>133</cp:revision>
  <dcterms:created xsi:type="dcterms:W3CDTF">2017-02-14T05:13:47Z</dcterms:created>
  <dcterms:modified xsi:type="dcterms:W3CDTF">2017-08-28T07:54:03Z</dcterms:modified>
</cp:coreProperties>
</file>