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125" d="100"/>
          <a:sy n="125" d="100"/>
        </p:scale>
        <p:origin x="-72" y="21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373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854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736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69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146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16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77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20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183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231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51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27D17-7DF6-40D5-B259-27FFBD412060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A1B38-E3F8-42C2-9D16-F18547BA3B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948" y="234534"/>
            <a:ext cx="8409532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ภาคตะวันออกเฉียงเหนือตอนบน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6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908720"/>
            <a:ext cx="7200800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ศูนย์กลางการค้าอนุภาคลุ่มแม่น้ำโขง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82948" y="908720"/>
            <a:ext cx="1064716" cy="5232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527200"/>
            <a:ext cx="72008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การลงทุนใน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SEZ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 (มูลค่าการลงทุนของภาครัฐบาลและภาคเอกชนในพื้นที่เศรษฐกิจพิเศษชายแดน)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482948" y="1546920"/>
            <a:ext cx="1064716" cy="5232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ตัวชี้วัดเป้าหมาย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3264" y="2128664"/>
            <a:ext cx="718921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94532" y="2148384"/>
            <a:ext cx="1064716" cy="5232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3264" y="2780928"/>
            <a:ext cx="718921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494532" y="2800648"/>
            <a:ext cx="1064716" cy="5232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ตัวชีวัดแนวทาง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3264" y="3429000"/>
            <a:ext cx="2076648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ต้นน้ำ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494532" y="3501008"/>
            <a:ext cx="1064716" cy="52322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ห่วงโซ่คุณค่า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748" y="3458840"/>
            <a:ext cx="2448272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กลางน้ำ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4492" y="3458840"/>
            <a:ext cx="2277988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ปลายน้ำ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94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107504" y="421864"/>
            <a:ext cx="936104" cy="1027276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1115616" y="404866"/>
            <a:ext cx="2062832" cy="1027276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ส่งเสริมการพัฒนาพื้นที่เศรษฐกิจใหม่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3250456" y="404664"/>
            <a:ext cx="1825600" cy="1027276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พัฒนาผู้ประกอบการให้มีขีดความสามารถ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5139308" y="400964"/>
            <a:ext cx="1880964" cy="1027276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ก่อสร้างปรับปรุงโครงสร้างพื้นฐาน สิ่งอำนวยความสะดวก   ศูนย์การค้า การลงทุน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7092280" y="400964"/>
            <a:ext cx="1872208" cy="1027276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สร้างมูลค่าผลิตภัณฑ์ การบริการ ให้สามารถแข่งขันได้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1556792"/>
            <a:ext cx="1990824" cy="14401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ร้อยละของสถานประกอบการ</a:t>
            </a:r>
          </a:p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จำนวนสถานประกอบการด้านการค้าชายแดนเพิ่มขึ้น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99820" y="1556792"/>
            <a:ext cx="1876236" cy="14401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ร้อยละของสถานประกอบการที่ได้รับการรับรองมาตรฐาน จำนวน.....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จำนวนสถานประกอบการด้านการค้าชายแดนเพิ่มขึ้น ร้อยละ ...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15972" y="1556792"/>
            <a:ext cx="1832292" cy="14401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มูลค่าเพิ่มขึ้นของผลิตภัณฑ์มวลรวม  ร้อยละ </a:t>
            </a:r>
          </a:p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มูลค่าการค้าชายแดน เพิ่มขึ้น ร้อยละ .....</a:t>
            </a:r>
          </a:p>
        </p:txBody>
      </p:sp>
      <p:sp>
        <p:nvSpPr>
          <p:cNvPr id="25" name="Pentagon 24"/>
          <p:cNvSpPr/>
          <p:nvPr/>
        </p:nvSpPr>
        <p:spPr>
          <a:xfrm>
            <a:off x="77084" y="1556792"/>
            <a:ext cx="936104" cy="1027276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ตัวชี้แนวทาง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Pentagon 25"/>
          <p:cNvSpPr/>
          <p:nvPr/>
        </p:nvSpPr>
        <p:spPr>
          <a:xfrm>
            <a:off x="107504" y="3126454"/>
            <a:ext cx="936104" cy="720080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15616" y="3128040"/>
            <a:ext cx="1990824" cy="73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โครงการส่งเสริมอุตสาหกรรมการค้าชายแดน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107504" y="4022750"/>
            <a:ext cx="936104" cy="889952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26922" y="1556792"/>
            <a:ext cx="1832292" cy="14401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มูลค่าการผลิตและจำหน่ายที่เพิ่มขึ้น ร้อยละ ........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15616" y="3979208"/>
            <a:ext cx="1990824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พัฒนาผู้ประกอบการ</a:t>
            </a:r>
            <a:endParaRPr lang="en-US" sz="1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พัฒนาฝีมือแรงงาน</a:t>
            </a:r>
          </a:p>
          <a:p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พัฒนากลุ่มผู้ประกอบการด้าน</a:t>
            </a:r>
          </a:p>
          <a:p>
            <a:r>
              <a:rPr lang="th-TH" sz="1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โล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จิ</a:t>
            </a:r>
            <a:r>
              <a:rPr lang="th-TH" sz="1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สติกส์</a:t>
            </a:r>
            <a:endPara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67844" y="3134504"/>
            <a:ext cx="1908212" cy="73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โครงการยกระดับผลิตภัณฑ์และสร้างเครือข่ายผลิตภัณฑ์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59944" y="3979208"/>
            <a:ext cx="1916112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ส่งเสริมการตลาดและแผนธุรกิจ </a:t>
            </a:r>
            <a:r>
              <a:rPr lang="en-US" sz="1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Firsy</a:t>
            </a:r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S-curve</a:t>
            </a:r>
            <a:endPara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21776" y="3128040"/>
            <a:ext cx="1826488" cy="73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โครงการปรับปรุงโครงสร้างพื้นฐานและสิ่งอำนวยความสะดวก เพื่อเชื่อมโยง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GMS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39308" y="3979208"/>
            <a:ext cx="1808956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โครงการปรับปรุง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นฐานและสิ่งอำนวยความสะดวก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พัฒนาปัจจัย สนับสนุนให้เกิดการลงทุนในพื้นที่</a:t>
            </a:r>
            <a:endPara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32726" y="3128040"/>
            <a:ext cx="1826488" cy="73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ส่งเสริมการตลาดและแผนธุรกิจ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first – s curve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new s curve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36134" y="3965536"/>
            <a:ext cx="1808956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ยกระดับผลิตภัณฑ์สู่สากล</a:t>
            </a:r>
          </a:p>
          <a:p>
            <a:pPr marL="342900" indent="-342900">
              <a:buAutoNum type="arabicPeriod"/>
            </a:pP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สร้างความร่วมมือ ระหว่างผู้ประกอบการ (</a:t>
            </a:r>
            <a:r>
              <a:rPr lang="en-US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Business </a:t>
            </a:r>
            <a:r>
              <a:rPr lang="en-US" sz="1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Matchin</a:t>
            </a:r>
            <a:r>
              <a:rPr lang="en-US" sz="1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107504" y="5347360"/>
            <a:ext cx="936104" cy="889952"/>
          </a:xfrm>
          <a:prstGeom prst="homePlate">
            <a:avLst>
              <a:gd name="adj" fmla="val 228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หน่วยงานเจ้าภาพ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63006" y="5206480"/>
            <a:ext cx="1990824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อุตสาหกรรมจังหวัด</a:t>
            </a:r>
          </a:p>
          <a:p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พัฒนาผีมือแรงงาน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07334" y="5206480"/>
            <a:ext cx="1916112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สำนักงานส่งเสริมอุตสาหกรรม</a:t>
            </a:r>
          </a:p>
          <a:p>
            <a:r>
              <a:rPr lang="th-TH" sz="1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.เลย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86698" y="5206480"/>
            <a:ext cx="1808956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กระทรวงคมนาคม</a:t>
            </a:r>
          </a:p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กรม</a:t>
            </a:r>
            <a:r>
              <a:rPr lang="th-TH" sz="1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โยธาธิ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การและผังเมือง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083524" y="5192808"/>
            <a:ext cx="1808956" cy="1033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สำนักงานพาณิชย์จังหวัด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2255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290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neeso-center</dc:creator>
  <cp:lastModifiedBy>neeso-center</cp:lastModifiedBy>
  <cp:revision>16</cp:revision>
  <dcterms:created xsi:type="dcterms:W3CDTF">2017-08-28T06:32:47Z</dcterms:created>
  <dcterms:modified xsi:type="dcterms:W3CDTF">2017-08-28T08:03:14Z</dcterms:modified>
</cp:coreProperties>
</file>